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66" r:id="rId3"/>
    <p:sldId id="265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B8EBB-E359-44CA-8503-3A46AC4A4CB5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4C22-DE50-4334-9AFC-F4FBA550D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73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3b32dcc2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e3b32dcc2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Erwan / montrer l’ampleur du réseau, sa légitimité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3b32dcc2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e3b32dcc2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Erwan / montrer l’ampleur du réseau, sa légitimité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773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3b32dcc2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e3b32dcc2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Erwan / montrer le dynamisme du réseau - Entraide, redynamisée en fin d’année avec le retour de Chloé / Accompagnement, repensé avec Chrystel / Plaidoyer, des premiers résultats comme le décrêt logement foyer PLAI (le rapport d’activité sera distribué)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0D5B5-2292-496E-9A35-FDBD6EFF2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713363-937C-42A0-BE8C-CBBF15F5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EA904-36BC-4F45-9556-CD3301BF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926415-324F-45E9-BC49-4F1D287D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DABE2-1D91-4C36-92A3-EBF9716E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07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EFE96-1049-49D7-9543-74A1179B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B9AA58-6BA2-4EA9-BA74-23F4AD7BA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1C1A4-F58B-4958-A3CD-19B5BB28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FC775-9D88-4F6E-9AC5-ABCBCE79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21A81-09D5-4D81-A85B-66A72CE6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1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11CB10-BBAB-4372-AD0E-B13DD6BDD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77EDAF-7B79-4176-B766-37C0B23DF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3AC4FE-5969-45E7-A8CF-2CECB807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3A448-3817-45A0-B0B7-FC95AF1E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82EC2B-BEEA-4745-B1B3-550A104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3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23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80592-CBA2-4657-BD43-FA99344D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DAC72C-4AA3-48CF-AB6C-DCC35850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B2C40-DBE1-446F-BB6E-79D04745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F1F52B-B519-4A0B-A031-DE330F48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E0307-3F02-4D4C-A5E8-46EA8CC7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94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13BAA-893C-4055-8795-42B06297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4A0155-3C4A-4575-8799-AD99DF8B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E7ABE2-C64F-4515-8D3B-9D5D717D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75942-4C53-4186-BF61-264AAAF1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E9655-16D9-4356-96D0-578EE112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34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55BE5-B51C-49D9-BA8A-3E56C493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6D9A11-75E1-4CA6-8AFF-A09E1B292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368D01-1138-49DA-9675-AE5C0324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8BF41B-550A-4F61-881E-4CC41D43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D3FB58-474E-40FA-9D51-9464546E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EC1D01-F8C5-41B0-A8B5-0E3BDAC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0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E4859-9169-4511-9ED0-670C576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AF1AD8-5CD6-4362-92CE-87F6C8A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6027E9-E89E-4D99-8898-6DE20C04E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39C4CB-7F84-4A15-8485-5FC1974A1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5C3F11-16A7-40CA-A174-1FED3DBD2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CF78FD-E5D7-4EA1-A3ED-9F083BDB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67610BA-8F5A-4858-80B7-99113A2F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E3EA46-F0A7-4113-8B0D-DC7DA7B1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5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465CC-7FBF-4672-8877-ABA38001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665D7D-ED6E-46DB-A452-43B1CB3C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113825-D140-47C1-B1DA-9CE15191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05143-CD78-49DE-A5DF-1FE5EDCA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80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436B6C-7FBC-46FF-8540-C44A1F24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6487AB-CFF3-4897-8DFD-ABDAF04C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AA32EB-FEEE-483D-8BD1-4AFAF50D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88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1BBF8-F93E-410A-8AE7-16F47041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70AB90-1481-4EB6-8C5A-1F8B92FD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B3DD97-D40D-4B5C-88E3-3130FE64A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165A9B-3285-4146-A30F-7B8A02A7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8C5FD8-0336-4721-8055-87F52174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22D2F6-0FCF-4A61-844F-1D0EA170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43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542F3-AB3F-4A39-ABCB-5C334F9F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0BADA3-1C5A-4BD8-BF26-F6C4428FF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ACF79F-E73D-4726-9E7B-176A91BEC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7FC530-86D2-4E26-98AD-2CA45A16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3C5853-05D0-4C54-9B09-70C47022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E2519C-18E8-405F-A6C1-A8CFF07A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04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1A76C3-9942-4934-B662-AE93321B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8CB3B2-2F9A-4A72-864B-8F13DCC2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597994-68FE-43D5-BFE4-CDD556E12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D8D3-2C19-4174-A5D8-35D209C7C017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B9670B-93C1-4B18-99D6-ECE8E1E88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536B8-6335-4EC0-A2C2-533FB0DAE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8973-4109-4809-8F92-2EF05084228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MSIPCMContentMarking" descr="{&quot;HashCode&quot;:-135590771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4089778E-045D-2FA1-F657-E86BE2645730}"/>
              </a:ext>
            </a:extLst>
          </p:cNvPr>
          <p:cNvSpPr txBox="1"/>
          <p:nvPr userDrawn="1"/>
        </p:nvSpPr>
        <p:spPr>
          <a:xfrm>
            <a:off x="0" y="65956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FF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415169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3b32dcc2f_0_94"/>
          <p:cNvSpPr txBox="1">
            <a:spLocks noGrp="1"/>
          </p:cNvSpPr>
          <p:nvPr>
            <p:ph type="title"/>
          </p:nvPr>
        </p:nvSpPr>
        <p:spPr>
          <a:xfrm>
            <a:off x="307445" y="1610823"/>
            <a:ext cx="11360800" cy="7390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>
              <a:buClr>
                <a:srgbClr val="EC6508"/>
              </a:buClr>
              <a:buSzPts val="5200"/>
            </a:pPr>
            <a:r>
              <a:rPr lang="fr" sz="5200" dirty="0">
                <a:solidFill>
                  <a:srgbClr val="EC6508"/>
                </a:solidFill>
                <a:latin typeface="Roboto"/>
                <a:ea typeface="Roboto"/>
                <a:sym typeface="Roboto"/>
              </a:rPr>
              <a:t>Le réseau HAPA,</a:t>
            </a:r>
            <a:br>
              <a:rPr lang="fr" sz="5200" dirty="0">
                <a:solidFill>
                  <a:srgbClr val="EC6508"/>
                </a:solidFill>
                <a:latin typeface="Roboto"/>
                <a:ea typeface="Roboto"/>
                <a:sym typeface="Roboto"/>
              </a:rPr>
            </a:br>
            <a:r>
              <a:rPr lang="fr" sz="4000" dirty="0">
                <a:solidFill>
                  <a:srgbClr val="EC6508"/>
                </a:solidFill>
                <a:latin typeface="Roboto"/>
                <a:ea typeface="Roboto"/>
                <a:sym typeface="Roboto"/>
              </a:rPr>
              <a:t>réseau de l’habitat partagé et accompagné</a:t>
            </a:r>
            <a:endParaRPr sz="4000" dirty="0">
              <a:solidFill>
                <a:srgbClr val="EC6508"/>
              </a:solidFill>
              <a:latin typeface="Roboto"/>
              <a:ea typeface="Roboto"/>
              <a:sym typeface="Roboto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E21F2F-2396-4E89-B696-C18530A2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78" y="3806091"/>
            <a:ext cx="3429008" cy="1404000"/>
          </a:xfrm>
          <a:prstGeom prst="rect">
            <a:avLst/>
          </a:prstGeom>
        </p:spPr>
      </p:pic>
      <p:pic>
        <p:nvPicPr>
          <p:cNvPr id="11" name="Google Shape;54;p1">
            <a:extLst>
              <a:ext uri="{FF2B5EF4-FFF2-40B4-BE49-F238E27FC236}">
                <a16:creationId xmlns:a16="http://schemas.microsoft.com/office/drawing/2014/main" id="{CD84FBEF-B93E-4525-B187-17C1C37E63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0190"/>
          <a:stretch/>
        </p:blipFill>
        <p:spPr>
          <a:xfrm>
            <a:off x="0" y="6201697"/>
            <a:ext cx="12191999" cy="65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3b32dcc2f_0_94"/>
          <p:cNvSpPr txBox="1">
            <a:spLocks noGrp="1"/>
          </p:cNvSpPr>
          <p:nvPr>
            <p:ph type="title"/>
          </p:nvPr>
        </p:nvSpPr>
        <p:spPr>
          <a:xfrm>
            <a:off x="415600" y="489941"/>
            <a:ext cx="113608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4200" dirty="0">
                <a:solidFill>
                  <a:srgbClr val="EC6508"/>
                </a:solidFill>
                <a:latin typeface="Roboto"/>
                <a:ea typeface="Roboto"/>
              </a:rPr>
              <a:t>Qui sommes-nous?</a:t>
            </a:r>
            <a:endParaRPr sz="4200" dirty="0">
              <a:solidFill>
                <a:srgbClr val="EC6508"/>
              </a:solidFill>
              <a:latin typeface="Roboto"/>
              <a:ea typeface="Roboto"/>
            </a:endParaRPr>
          </a:p>
        </p:txBody>
      </p:sp>
      <p:pic>
        <p:nvPicPr>
          <p:cNvPr id="122" name="Google Shape;122;g1e3b32dcc2f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291" y="2264848"/>
            <a:ext cx="3651500" cy="36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e3b32dcc2f_0_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954" y="533445"/>
            <a:ext cx="2047083" cy="553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e3b32dcc2f_0_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6007" y="2744831"/>
            <a:ext cx="2537039" cy="270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E21F2F-2396-4E89-B696-C18530A2B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99" y="362900"/>
            <a:ext cx="2637701" cy="1080000"/>
          </a:xfrm>
          <a:prstGeom prst="rect">
            <a:avLst/>
          </a:prstGeom>
        </p:spPr>
      </p:pic>
      <p:pic>
        <p:nvPicPr>
          <p:cNvPr id="11" name="Google Shape;54;p1">
            <a:extLst>
              <a:ext uri="{FF2B5EF4-FFF2-40B4-BE49-F238E27FC236}">
                <a16:creationId xmlns:a16="http://schemas.microsoft.com/office/drawing/2014/main" id="{CD84FBEF-B93E-4525-B187-17C1C37E63A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80190"/>
          <a:stretch/>
        </p:blipFill>
        <p:spPr>
          <a:xfrm>
            <a:off x="0" y="6201697"/>
            <a:ext cx="12191999" cy="65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38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e3b32dcc2f_0_10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76" y="833330"/>
            <a:ext cx="8870648" cy="42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4;p1">
            <a:extLst>
              <a:ext uri="{FF2B5EF4-FFF2-40B4-BE49-F238E27FC236}">
                <a16:creationId xmlns:a16="http://schemas.microsoft.com/office/drawing/2014/main" id="{FBD7EB84-40A1-4A78-B011-91BB22ED54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0190"/>
          <a:stretch/>
        </p:blipFill>
        <p:spPr>
          <a:xfrm>
            <a:off x="0" y="6199904"/>
            <a:ext cx="9144000" cy="65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6;g134b0a9167e_0_0">
            <a:extLst>
              <a:ext uri="{FF2B5EF4-FFF2-40B4-BE49-F238E27FC236}">
                <a16:creationId xmlns:a16="http://schemas.microsoft.com/office/drawing/2014/main" id="{18DF757F-D7F9-46AD-88AD-844407E9279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2864" y="2237400"/>
            <a:ext cx="3051147" cy="42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3ACDC4-3057-4C67-A9AC-865FD2693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99" y="362900"/>
            <a:ext cx="2637701" cy="1080000"/>
          </a:xfrm>
          <a:prstGeom prst="rect">
            <a:avLst/>
          </a:prstGeom>
        </p:spPr>
      </p:pic>
      <p:sp>
        <p:nvSpPr>
          <p:cNvPr id="8" name="Google Shape;121;g1e3b32dcc2f_0_94">
            <a:extLst>
              <a:ext uri="{FF2B5EF4-FFF2-40B4-BE49-F238E27FC236}">
                <a16:creationId xmlns:a16="http://schemas.microsoft.com/office/drawing/2014/main" id="{8353E34D-939A-471B-83F3-BB08700AD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138" y="362900"/>
            <a:ext cx="8591724" cy="84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4700" dirty="0">
                <a:solidFill>
                  <a:srgbClr val="EC6508"/>
                </a:solidFill>
                <a:latin typeface="Roboto"/>
                <a:ea typeface="Roboto"/>
              </a:rPr>
              <a:t>Que faisons-nous?</a:t>
            </a:r>
            <a:endParaRPr sz="4700" dirty="0">
              <a:solidFill>
                <a:srgbClr val="EC6508"/>
              </a:solidFill>
              <a:latin typeface="Roboto"/>
              <a:ea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79</Words>
  <Application>Microsoft Office PowerPoint</Application>
  <PresentationFormat>Grand écran</PresentationFormat>
  <Paragraphs>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Thème Office</vt:lpstr>
      <vt:lpstr>Le réseau HAPA, réseau de l’habitat partagé et accompagné</vt:lpstr>
      <vt:lpstr>Qui sommes-nous?</vt:lpstr>
      <vt:lpstr>Que faisons-nous?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réseau HAPA</dc:title>
  <dc:creator>Sophie AUDRAIN</dc:creator>
  <cp:lastModifiedBy>Rolland, Loic</cp:lastModifiedBy>
  <cp:revision>4</cp:revision>
  <dcterms:created xsi:type="dcterms:W3CDTF">2023-06-09T12:03:43Z</dcterms:created>
  <dcterms:modified xsi:type="dcterms:W3CDTF">2023-06-09T12:51:12Z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e1e3e5-28aa-42d2-a9d5-f117a2286530_Enabled">
    <vt:lpwstr>true</vt:lpwstr>
  </property>
  <property fmtid="{D5CDD505-2E9C-101B-9397-08002B2CF9AE}" pid="3" name="MSIP_Label_94e1e3e5-28aa-42d2-a9d5-f117a2286530_SetDate">
    <vt:lpwstr>2023-06-09T12:50:08Z</vt:lpwstr>
  </property>
  <property fmtid="{D5CDD505-2E9C-101B-9397-08002B2CF9AE}" pid="4" name="MSIP_Label_94e1e3e5-28aa-42d2-a9d5-f117a2286530_Method">
    <vt:lpwstr>Standard</vt:lpwstr>
  </property>
  <property fmtid="{D5CDD505-2E9C-101B-9397-08002B2CF9AE}" pid="5" name="MSIP_Label_94e1e3e5-28aa-42d2-a9d5-f117a2286530_Name">
    <vt:lpwstr>C2-Interne avec marquage</vt:lpwstr>
  </property>
  <property fmtid="{D5CDD505-2E9C-101B-9397-08002B2CF9AE}" pid="6" name="MSIP_Label_94e1e3e5-28aa-42d2-a9d5-f117a2286530_SiteId">
    <vt:lpwstr>6eab6365-8194-49c6-a4d0-e2d1a0fbeb74</vt:lpwstr>
  </property>
  <property fmtid="{D5CDD505-2E9C-101B-9397-08002B2CF9AE}" pid="7" name="MSIP_Label_94e1e3e5-28aa-42d2-a9d5-f117a2286530_ActionId">
    <vt:lpwstr>f33a08aa-88b8-48cb-9f96-5420d874c985</vt:lpwstr>
  </property>
  <property fmtid="{D5CDD505-2E9C-101B-9397-08002B2CF9AE}" pid="8" name="MSIP_Label_94e1e3e5-28aa-42d2-a9d5-f117a2286530_ContentBits">
    <vt:lpwstr>2</vt:lpwstr>
  </property>
</Properties>
</file>